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6" r:id="rId6"/>
    <p:sldId id="264" r:id="rId7"/>
    <p:sldId id="261" r:id="rId8"/>
    <p:sldId id="259" r:id="rId9"/>
    <p:sldId id="260" r:id="rId10"/>
    <p:sldId id="262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LBF PROGRAMA 2023-2026 m.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t-LT" dirty="0" err="1" smtClean="0"/>
              <a:t>TrENERIŲ</a:t>
            </a:r>
            <a:r>
              <a:rPr lang="lt-LT" dirty="0" smtClean="0"/>
              <a:t> TARYBA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7382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U17 rinktinės, perėjimas į suaugusių</a:t>
            </a:r>
            <a:endParaRPr lang="lt-L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782" y="1278659"/>
            <a:ext cx="4468755" cy="774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11" y="2183547"/>
            <a:ext cx="10097037" cy="408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6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ĮSKAITINIAI TAŠKAI FINANSAVIMUI</a:t>
            </a:r>
            <a:endParaRPr lang="lt-LT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111" y="1969576"/>
            <a:ext cx="7753350" cy="1419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782" y="1278659"/>
            <a:ext cx="4468755" cy="7742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112" y="3388801"/>
            <a:ext cx="7753350" cy="485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111" y="3874576"/>
            <a:ext cx="7753350" cy="29001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708572" y="216391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dirty="0"/>
              <a:t>https://smsm.lrv.lt/uploads/smsm/documents/files/1_Olimpin%C4%97s%20sporto%20%C5%A1akos_rezultatai.xlsx.pdf?fbclid=IwAR1ZN5PBhvJmdSZfNkkhWMzOm2wGOAGr8aAOotMHjzeHWBl6rPevDxd7chc</a:t>
            </a:r>
          </a:p>
        </p:txBody>
      </p:sp>
      <p:sp>
        <p:nvSpPr>
          <p:cNvPr id="10" name="Rectangle 9"/>
          <p:cNvSpPr/>
          <p:nvPr/>
        </p:nvSpPr>
        <p:spPr>
          <a:xfrm>
            <a:off x="8708572" y="347621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dirty="0"/>
              <a:t>https://www.ltusportas.lt/patvirtintas-auksto-meistriskumo-sporto-programu-finansavimo-salygu-aprasas/?fbclid=IwAR0PROtDjoK0BuXaePjkjubdJ-MQU7mZW6aKe2liwKhnnRt7Vj1Po87YeYY</a:t>
            </a:r>
          </a:p>
        </p:txBody>
      </p:sp>
    </p:spTree>
    <p:extLst>
      <p:ext uri="{BB962C8B-B14F-4D97-AF65-F5344CB8AC3E}">
        <p14:creationId xmlns:p14="http://schemas.microsoft.com/office/powerpoint/2010/main" val="428714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94" y="255708"/>
            <a:ext cx="10561820" cy="1400530"/>
          </a:xfrm>
        </p:spPr>
        <p:txBody>
          <a:bodyPr/>
          <a:lstStyle/>
          <a:p>
            <a:r>
              <a:rPr lang="lt-LT" dirty="0" smtClean="0"/>
              <a:t>LBF TAŠKAI FINANSAVIMUI</a:t>
            </a:r>
            <a:r>
              <a:rPr lang="en-US" dirty="0" smtClean="0"/>
              <a:t> (JAUNIMAS)</a:t>
            </a:r>
            <a:endParaRPr lang="lt-LT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7368" y="1625918"/>
            <a:ext cx="5080914" cy="41957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455" y="1656238"/>
            <a:ext cx="283845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2026 Europos suaugusių </a:t>
            </a:r>
            <a:r>
              <a:rPr lang="lt-LT" dirty="0" smtClean="0"/>
              <a:t>čempionatas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b="1" dirty="0"/>
              <a:t>VV</a:t>
            </a:r>
            <a:r>
              <a:rPr lang="lt-LT" dirty="0"/>
              <a:t> DOMAS/JONAS/DANIELIUS/NOJUS/VILLIUS</a:t>
            </a:r>
          </a:p>
          <a:p>
            <a:r>
              <a:rPr lang="lt-LT" b="1" dirty="0" smtClean="0"/>
              <a:t>VD</a:t>
            </a:r>
            <a:r>
              <a:rPr lang="lt-LT" dirty="0" smtClean="0"/>
              <a:t> </a:t>
            </a:r>
            <a:r>
              <a:rPr lang="lt-LT" dirty="0"/>
              <a:t>- ROKAS/NOJUS  </a:t>
            </a:r>
            <a:r>
              <a:rPr lang="lt-LT" dirty="0" smtClean="0"/>
              <a:t>DANIELIUS/JONAS VILIUS/?</a:t>
            </a:r>
            <a:endParaRPr lang="lt-LT" dirty="0"/>
          </a:p>
          <a:p>
            <a:r>
              <a:rPr lang="lt-LT" b="1" dirty="0"/>
              <a:t>MV</a:t>
            </a:r>
            <a:r>
              <a:rPr lang="lt-LT" dirty="0"/>
              <a:t>  </a:t>
            </a:r>
            <a:r>
              <a:rPr lang="lt-LT" dirty="0" smtClean="0"/>
              <a:t>VILTE/JORUNE/SAMANTA/JOGAILE</a:t>
            </a:r>
            <a:endParaRPr lang="lt-LT" dirty="0"/>
          </a:p>
          <a:p>
            <a:r>
              <a:rPr lang="lt-LT" dirty="0" smtClean="0"/>
              <a:t>MD </a:t>
            </a:r>
            <a:r>
              <a:rPr lang="lt-LT" dirty="0"/>
              <a:t>JORUNE/JORE  VILTE/MONIKA JOGAILE/?</a:t>
            </a:r>
          </a:p>
          <a:p>
            <a:r>
              <a:rPr lang="lt-LT" dirty="0"/>
              <a:t>MX ROKAS/VILTE </a:t>
            </a:r>
            <a:r>
              <a:rPr lang="lt-LT" dirty="0" smtClean="0"/>
              <a:t>VILIUS/SAMANTA JOGAILE/? JONAS/?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61157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DABARTINĖ SITUACIJA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lt-LT" b="1" u="sng" dirty="0" smtClean="0"/>
              <a:t>RINKTINĖS 2023</a:t>
            </a:r>
          </a:p>
          <a:p>
            <a:pPr marL="0" indent="0">
              <a:buNone/>
            </a:pPr>
            <a:endParaRPr lang="lt-LT" b="1" u="sng" dirty="0" smtClean="0"/>
          </a:p>
          <a:p>
            <a:r>
              <a:rPr lang="lt-LT" b="1" dirty="0" smtClean="0"/>
              <a:t>U15 </a:t>
            </a:r>
            <a:r>
              <a:rPr lang="lt-LT" dirty="0" smtClean="0"/>
              <a:t>(</a:t>
            </a:r>
            <a:r>
              <a:rPr lang="lt-LT" dirty="0" err="1" smtClean="0"/>
              <a:t>D.Tankevič</a:t>
            </a:r>
            <a:r>
              <a:rPr lang="lt-LT" dirty="0" smtClean="0"/>
              <a:t>)</a:t>
            </a:r>
          </a:p>
          <a:p>
            <a:r>
              <a:rPr lang="lt-LT" b="1" dirty="0" smtClean="0"/>
              <a:t>U17</a:t>
            </a:r>
            <a:r>
              <a:rPr lang="lt-LT" dirty="0" smtClean="0"/>
              <a:t> (</a:t>
            </a:r>
            <a:r>
              <a:rPr lang="lt-LT" dirty="0" err="1" smtClean="0"/>
              <a:t>D.Pakšys</a:t>
            </a:r>
            <a:r>
              <a:rPr lang="lt-LT" dirty="0" smtClean="0"/>
              <a:t>, </a:t>
            </a:r>
            <a:r>
              <a:rPr lang="lt-LT" dirty="0" err="1" smtClean="0"/>
              <a:t>R.Lesinkas</a:t>
            </a:r>
            <a:r>
              <a:rPr lang="lt-LT" dirty="0" smtClean="0"/>
              <a:t>, </a:t>
            </a:r>
            <a:r>
              <a:rPr lang="lt-LT" dirty="0" err="1" smtClean="0"/>
              <a:t>N.Tenikaitis</a:t>
            </a:r>
            <a:r>
              <a:rPr lang="lt-LT" dirty="0" smtClean="0"/>
              <a:t>, </a:t>
            </a:r>
            <a:r>
              <a:rPr lang="lt-LT" dirty="0" err="1" smtClean="0"/>
              <a:t>D.Tankevič</a:t>
            </a:r>
            <a:r>
              <a:rPr lang="lt-LT" dirty="0" smtClean="0"/>
              <a:t> / </a:t>
            </a:r>
            <a:r>
              <a:rPr lang="lt-LT" dirty="0" err="1" smtClean="0"/>
              <a:t>T.Leonovič</a:t>
            </a:r>
            <a:r>
              <a:rPr lang="lt-LT" dirty="0" smtClean="0"/>
              <a:t>, </a:t>
            </a:r>
            <a:r>
              <a:rPr lang="lt-LT" dirty="0" err="1" smtClean="0"/>
              <a:t>J.Kavaliauskaitė</a:t>
            </a:r>
            <a:r>
              <a:rPr lang="lt-LT" dirty="0" smtClean="0"/>
              <a:t>, </a:t>
            </a:r>
            <a:r>
              <a:rPr lang="lt-LT" dirty="0" err="1" smtClean="0"/>
              <a:t>J.Šalnaitė</a:t>
            </a:r>
            <a:r>
              <a:rPr lang="lt-LT" dirty="0" smtClean="0"/>
              <a:t>, </a:t>
            </a:r>
            <a:r>
              <a:rPr lang="lt-LT" dirty="0" err="1" smtClean="0"/>
              <a:t>G.Vancevičiūtė</a:t>
            </a:r>
            <a:r>
              <a:rPr lang="lt-LT" dirty="0" smtClean="0"/>
              <a:t>)</a:t>
            </a:r>
          </a:p>
          <a:p>
            <a:r>
              <a:rPr lang="lt-LT" b="1" dirty="0" smtClean="0"/>
              <a:t>U19</a:t>
            </a:r>
            <a:r>
              <a:rPr lang="lt-LT" dirty="0" smtClean="0"/>
              <a:t> (</a:t>
            </a:r>
            <a:r>
              <a:rPr lang="lt-LT" dirty="0" err="1" smtClean="0"/>
              <a:t>V.Paulauskaitė</a:t>
            </a:r>
            <a:r>
              <a:rPr lang="lt-LT" dirty="0" smtClean="0"/>
              <a:t>, </a:t>
            </a:r>
            <a:r>
              <a:rPr lang="lt-LT" dirty="0" err="1" smtClean="0"/>
              <a:t>M.Sukackaitė</a:t>
            </a:r>
            <a:r>
              <a:rPr lang="lt-LT" dirty="0" smtClean="0"/>
              <a:t>, </a:t>
            </a:r>
            <a:r>
              <a:rPr lang="lt-LT" dirty="0" err="1" smtClean="0"/>
              <a:t>J.Kelečiūtė</a:t>
            </a:r>
            <a:r>
              <a:rPr lang="lt-LT" dirty="0" smtClean="0"/>
              <a:t>)</a:t>
            </a:r>
          </a:p>
          <a:p>
            <a:r>
              <a:rPr lang="lt-LT" b="1" dirty="0" smtClean="0"/>
              <a:t>SUAUG</a:t>
            </a:r>
            <a:r>
              <a:rPr lang="lt-LT" dirty="0" smtClean="0"/>
              <a:t> (</a:t>
            </a:r>
            <a:r>
              <a:rPr lang="lt-LT" dirty="0" err="1" smtClean="0"/>
              <a:t>D.Beržanskis</a:t>
            </a:r>
            <a:r>
              <a:rPr lang="lt-LT" dirty="0" smtClean="0"/>
              <a:t>, </a:t>
            </a:r>
            <a:r>
              <a:rPr lang="lt-LT" dirty="0" err="1" smtClean="0"/>
              <a:t>J.Petkus</a:t>
            </a:r>
            <a:r>
              <a:rPr lang="lt-LT" dirty="0" smtClean="0"/>
              <a:t>, </a:t>
            </a:r>
            <a:r>
              <a:rPr lang="lt-LT" dirty="0" err="1" smtClean="0"/>
              <a:t>V.Bagdonavičius</a:t>
            </a:r>
            <a:r>
              <a:rPr lang="lt-LT" dirty="0" smtClean="0"/>
              <a:t>, </a:t>
            </a:r>
            <a:r>
              <a:rPr lang="lt-LT" dirty="0" err="1" smtClean="0"/>
              <a:t>I.Reznikas</a:t>
            </a:r>
            <a:r>
              <a:rPr lang="lt-LT" dirty="0" smtClean="0"/>
              <a:t> / </a:t>
            </a:r>
            <a:r>
              <a:rPr lang="lt-LT" dirty="0" err="1" smtClean="0"/>
              <a:t>S.Golubeckaitė</a:t>
            </a:r>
            <a:r>
              <a:rPr lang="lt-LT" dirty="0" smtClean="0"/>
              <a:t>, </a:t>
            </a:r>
            <a:r>
              <a:rPr lang="lt-LT" dirty="0" err="1" smtClean="0"/>
              <a:t>V.Paulauskaitė</a:t>
            </a:r>
            <a:r>
              <a:rPr lang="lt-LT" dirty="0" smtClean="0"/>
              <a:t>, </a:t>
            </a:r>
            <a:r>
              <a:rPr lang="lt-LT" dirty="0" err="1" smtClean="0"/>
              <a:t>M.Sukackaitė</a:t>
            </a:r>
            <a:r>
              <a:rPr lang="lt-LT" dirty="0" smtClean="0"/>
              <a:t>)</a:t>
            </a:r>
            <a:r>
              <a:rPr lang="en-US" dirty="0" smtClean="0"/>
              <a:t>**</a:t>
            </a:r>
            <a:endParaRPr lang="lt-LT" dirty="0" smtClean="0"/>
          </a:p>
          <a:p>
            <a:endParaRPr lang="lt-LT" dirty="0"/>
          </a:p>
          <a:p>
            <a:pPr marL="0" indent="0">
              <a:buNone/>
            </a:pPr>
            <a:r>
              <a:rPr lang="lt-LT" dirty="0" smtClean="0"/>
              <a:t>*	Sporto sutartis</a:t>
            </a:r>
          </a:p>
          <a:p>
            <a:pPr marL="0" indent="0">
              <a:buNone/>
            </a:pPr>
            <a:r>
              <a:rPr lang="lt-LT" dirty="0" smtClean="0"/>
              <a:t>* 	KPI (reitingo pozicija, patekimas į EUROPOS ČEMPIONATĄ</a:t>
            </a:r>
            <a:r>
              <a:rPr lang="en-US" dirty="0" smtClean="0"/>
              <a:t>, </a:t>
            </a:r>
            <a:r>
              <a:rPr lang="en-US" dirty="0" err="1" smtClean="0"/>
              <a:t>atne</a:t>
            </a:r>
            <a:r>
              <a:rPr lang="lt-LT" dirty="0" err="1" smtClean="0"/>
              <a:t>štų</a:t>
            </a:r>
            <a:r>
              <a:rPr lang="lt-LT" dirty="0" smtClean="0"/>
              <a:t> taškų skaičius)</a:t>
            </a:r>
          </a:p>
          <a:p>
            <a:pPr marL="0" indent="0">
              <a:buNone/>
            </a:pPr>
            <a:r>
              <a:rPr lang="lt-LT" dirty="0" smtClean="0"/>
              <a:t>*	Perkopti kvalifikacijos barjerą INTERNATIONAL (**)</a:t>
            </a:r>
          </a:p>
          <a:p>
            <a:pPr marL="0" indent="0">
              <a:buNone/>
            </a:pPr>
            <a:r>
              <a:rPr lang="lt-LT" dirty="0" smtClean="0"/>
              <a:t>*	Rinktinės narių ir kandidatų reitingai skaičiuojami tik LBF oficialiuose to amžiaus 	turnyruose (LBF taurė, čempionatai)</a:t>
            </a:r>
            <a:endParaRPr lang="lt-LT" dirty="0"/>
          </a:p>
        </p:txBody>
      </p:sp>
      <p:sp>
        <p:nvSpPr>
          <p:cNvPr id="4" name="TextBox 3"/>
          <p:cNvSpPr txBox="1"/>
          <p:nvPr/>
        </p:nvSpPr>
        <p:spPr>
          <a:xfrm>
            <a:off x="6871063" y="1668582"/>
            <a:ext cx="441524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lt-LT" b="1" dirty="0" smtClean="0">
                <a:solidFill>
                  <a:srgbClr val="FF0000"/>
                </a:solidFill>
              </a:rPr>
              <a:t>JEI TURITE KITŲ PASIŪLYMŲ SIŪLYKITE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PREZENTACIJ</a:t>
            </a:r>
            <a:r>
              <a:rPr lang="lt-LT" b="1" dirty="0" smtClean="0">
                <a:solidFill>
                  <a:srgbClr val="FF0000"/>
                </a:solidFill>
              </a:rPr>
              <a:t>Ą KOREGUOSIME.</a:t>
            </a:r>
            <a:endParaRPr lang="lt-L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4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 smtClean="0"/>
              <a:t>TIKSLAS 2023-2026</a:t>
            </a:r>
            <a:endParaRPr lang="lt-L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b="1" dirty="0" smtClean="0"/>
              <a:t>NUO 2024 m. DALYVAUTI EUROPOS ČEMPIONATUOSE</a:t>
            </a:r>
          </a:p>
          <a:p>
            <a:pPr marL="0" indent="0">
              <a:buNone/>
            </a:pPr>
            <a:endParaRPr lang="lt-LT" b="1" dirty="0" smtClean="0"/>
          </a:p>
          <a:p>
            <a:r>
              <a:rPr lang="lt-LT" b="1" dirty="0" smtClean="0"/>
              <a:t>DABARTINĖS </a:t>
            </a:r>
            <a:r>
              <a:rPr lang="lt-LT" b="1" dirty="0"/>
              <a:t>U17 RINKTINĖS PAGRINDU, PARUOŠTI 2026 m. EUROPOS ČEMPIONATUI SUAUGUSIŲ RINKTINĘ, ATSKIRUS </a:t>
            </a:r>
          </a:p>
          <a:p>
            <a:pPr marL="0" indent="0">
              <a:buNone/>
            </a:pPr>
            <a:endParaRPr lang="lt-LT" b="1" dirty="0" smtClean="0"/>
          </a:p>
          <a:p>
            <a:endParaRPr lang="lt-LT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297" y="1278659"/>
            <a:ext cx="446875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0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UŽDAVINIAI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lt-LT" dirty="0"/>
              <a:t>2023 </a:t>
            </a:r>
            <a:r>
              <a:rPr lang="lt-LT" dirty="0" smtClean="0"/>
              <a:t>U17 </a:t>
            </a:r>
            <a:r>
              <a:rPr lang="lt-LT" dirty="0"/>
              <a:t>EUROPOS </a:t>
            </a:r>
            <a:r>
              <a:rPr lang="lt-LT" dirty="0" smtClean="0"/>
              <a:t>ČEMPIONATAS</a:t>
            </a:r>
          </a:p>
          <a:p>
            <a:pPr lvl="1"/>
            <a:r>
              <a:rPr lang="lt-LT" dirty="0"/>
              <a:t>Vienetas </a:t>
            </a:r>
            <a:r>
              <a:rPr lang="lt-LT" dirty="0" smtClean="0"/>
              <a:t>TOP</a:t>
            </a:r>
            <a:r>
              <a:rPr lang="en-US" dirty="0" smtClean="0"/>
              <a:t>16</a:t>
            </a:r>
            <a:r>
              <a:rPr lang="lt-LT" dirty="0" smtClean="0"/>
              <a:t>/ </a:t>
            </a:r>
            <a:r>
              <a:rPr lang="lt-LT" dirty="0"/>
              <a:t>Dvejetas </a:t>
            </a:r>
            <a:r>
              <a:rPr lang="lt-LT" dirty="0" smtClean="0"/>
              <a:t>TOP</a:t>
            </a:r>
            <a:r>
              <a:rPr lang="en-US" dirty="0" smtClean="0"/>
              <a:t>8</a:t>
            </a:r>
            <a:r>
              <a:rPr lang="lt-LT" dirty="0" smtClean="0"/>
              <a:t> </a:t>
            </a:r>
            <a:r>
              <a:rPr lang="lt-LT" dirty="0"/>
              <a:t>/ Mišrus </a:t>
            </a:r>
            <a:r>
              <a:rPr lang="en-US" dirty="0" smtClean="0"/>
              <a:t>TOP8</a:t>
            </a:r>
            <a:endParaRPr lang="lt-LT" dirty="0"/>
          </a:p>
          <a:p>
            <a:r>
              <a:rPr lang="en-US" dirty="0" smtClean="0"/>
              <a:t>202</a:t>
            </a:r>
            <a:r>
              <a:rPr lang="lt-LT" dirty="0"/>
              <a:t>3</a:t>
            </a:r>
            <a:r>
              <a:rPr lang="en-US" dirty="0" smtClean="0"/>
              <a:t> BWF U19 </a:t>
            </a:r>
            <a:r>
              <a:rPr lang="lt-LT" dirty="0" smtClean="0"/>
              <a:t>ČEMPIONATAS</a:t>
            </a:r>
          </a:p>
          <a:p>
            <a:pPr lvl="1"/>
            <a:r>
              <a:rPr lang="lt-LT" dirty="0" smtClean="0"/>
              <a:t>Atskiri žaidėjai (moterų </a:t>
            </a:r>
            <a:r>
              <a:rPr lang="lt-LT" dirty="0" smtClean="0"/>
              <a:t>vienetas/vyrų </a:t>
            </a:r>
            <a:r>
              <a:rPr lang="lt-LT" dirty="0" smtClean="0"/>
              <a:t>vienetas</a:t>
            </a:r>
            <a:r>
              <a:rPr lang="lt-LT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½ </a:t>
            </a:r>
            <a:r>
              <a:rPr lang="en-US" dirty="0" err="1" smtClean="0"/>
              <a:t>ratai</a:t>
            </a:r>
            <a:endParaRPr lang="lt-LT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lt-LT" dirty="0"/>
              <a:t>2024 U15 EUROPOS ČEMPIONATAS</a:t>
            </a:r>
          </a:p>
          <a:p>
            <a:pPr lvl="1"/>
            <a:r>
              <a:rPr lang="lt-LT" dirty="0"/>
              <a:t>Vyrų </a:t>
            </a:r>
            <a:r>
              <a:rPr lang="lt-LT" dirty="0" smtClean="0"/>
              <a:t>vienetas</a:t>
            </a:r>
            <a:r>
              <a:rPr lang="en-US" dirty="0" smtClean="0"/>
              <a:t> TOP4</a:t>
            </a:r>
            <a:endParaRPr lang="en-US" dirty="0"/>
          </a:p>
          <a:p>
            <a:r>
              <a:rPr lang="lt-LT" dirty="0" smtClean="0"/>
              <a:t>2024 </a:t>
            </a:r>
            <a:r>
              <a:rPr lang="en-US" dirty="0" smtClean="0"/>
              <a:t>BE </a:t>
            </a:r>
            <a:r>
              <a:rPr lang="lt-LT" dirty="0" smtClean="0"/>
              <a:t>U19 </a:t>
            </a:r>
            <a:r>
              <a:rPr lang="lt-LT" dirty="0"/>
              <a:t>EUROPOS ČEMPIONATUI </a:t>
            </a:r>
            <a:endParaRPr lang="lt-LT" dirty="0" smtClean="0"/>
          </a:p>
          <a:p>
            <a:pPr lvl="1"/>
            <a:r>
              <a:rPr lang="lt-LT" dirty="0"/>
              <a:t>Komanda </a:t>
            </a:r>
            <a:r>
              <a:rPr lang="en-US" dirty="0" smtClean="0"/>
              <a:t>/ </a:t>
            </a:r>
            <a:r>
              <a:rPr lang="lt-LT" dirty="0" smtClean="0"/>
              <a:t>Vienetas </a:t>
            </a:r>
            <a:r>
              <a:rPr lang="en-US" dirty="0" smtClean="0"/>
              <a:t>TOP16</a:t>
            </a:r>
            <a:r>
              <a:rPr lang="lt-LT" dirty="0" smtClean="0"/>
              <a:t> </a:t>
            </a:r>
            <a:r>
              <a:rPr lang="lt-LT" dirty="0"/>
              <a:t>/ Dvejetas </a:t>
            </a:r>
            <a:r>
              <a:rPr lang="en-US" dirty="0" smtClean="0"/>
              <a:t>TOP16</a:t>
            </a:r>
            <a:r>
              <a:rPr lang="lt-LT" dirty="0" smtClean="0"/>
              <a:t> </a:t>
            </a:r>
            <a:r>
              <a:rPr lang="lt-LT" dirty="0"/>
              <a:t>/ Mišrus </a:t>
            </a:r>
            <a:r>
              <a:rPr lang="en-US" dirty="0" smtClean="0"/>
              <a:t>TOP16</a:t>
            </a:r>
            <a:endParaRPr lang="lt-LT" dirty="0"/>
          </a:p>
          <a:p>
            <a:r>
              <a:rPr lang="en-US" dirty="0" smtClean="0"/>
              <a:t>202</a:t>
            </a:r>
            <a:r>
              <a:rPr lang="lt-LT" dirty="0" smtClean="0"/>
              <a:t>4</a:t>
            </a:r>
            <a:r>
              <a:rPr lang="en-US" dirty="0" smtClean="0"/>
              <a:t> </a:t>
            </a:r>
            <a:r>
              <a:rPr lang="en-US" dirty="0"/>
              <a:t>BWF U19 </a:t>
            </a:r>
            <a:r>
              <a:rPr lang="lt-LT" dirty="0"/>
              <a:t>ČEMPIONATAS</a:t>
            </a:r>
          </a:p>
          <a:p>
            <a:pPr lvl="1"/>
            <a:r>
              <a:rPr lang="lt-LT" dirty="0" smtClean="0"/>
              <a:t>Komanda </a:t>
            </a:r>
            <a:r>
              <a:rPr lang="en-US" dirty="0" smtClean="0"/>
              <a:t>/ </a:t>
            </a:r>
            <a:r>
              <a:rPr lang="lt-LT" dirty="0" smtClean="0"/>
              <a:t>Vienetas  </a:t>
            </a:r>
            <a:r>
              <a:rPr lang="lt-LT" dirty="0"/>
              <a:t>/ Dvejetas </a:t>
            </a:r>
            <a:r>
              <a:rPr lang="lt-LT" dirty="0" smtClean="0"/>
              <a:t> </a:t>
            </a:r>
            <a:r>
              <a:rPr lang="lt-LT" dirty="0"/>
              <a:t>/ Mišrus </a:t>
            </a:r>
            <a:r>
              <a:rPr lang="en-US" dirty="0" smtClean="0"/>
              <a:t>½ </a:t>
            </a:r>
            <a:r>
              <a:rPr lang="en-US" dirty="0" err="1" smtClean="0"/>
              <a:t>ratai</a:t>
            </a:r>
            <a:endParaRPr lang="lt-LT" dirty="0" smtClean="0"/>
          </a:p>
          <a:p>
            <a:r>
              <a:rPr lang="lt-LT" dirty="0" smtClean="0"/>
              <a:t>2024 EUROPOS </a:t>
            </a:r>
            <a:r>
              <a:rPr lang="lt-LT" dirty="0"/>
              <a:t>SUAUGUSIŲ </a:t>
            </a:r>
            <a:r>
              <a:rPr lang="lt-LT" dirty="0" smtClean="0"/>
              <a:t>ČEMPIONATUS</a:t>
            </a:r>
          </a:p>
          <a:p>
            <a:pPr lvl="1"/>
            <a:r>
              <a:rPr lang="lt-LT" dirty="0" smtClean="0"/>
              <a:t>Vienetas </a:t>
            </a:r>
            <a:r>
              <a:rPr lang="lt-LT" dirty="0" smtClean="0"/>
              <a:t> </a:t>
            </a:r>
            <a:r>
              <a:rPr lang="lt-LT" dirty="0" smtClean="0"/>
              <a:t>/ Dvejetas </a:t>
            </a:r>
            <a:r>
              <a:rPr lang="lt-LT" dirty="0" smtClean="0"/>
              <a:t> </a:t>
            </a:r>
            <a:r>
              <a:rPr lang="lt-LT" dirty="0" smtClean="0"/>
              <a:t>/ Mišrus </a:t>
            </a:r>
            <a:r>
              <a:rPr lang="en-US" dirty="0" smtClean="0"/>
              <a:t> (</a:t>
            </a:r>
            <a:r>
              <a:rPr lang="en-US" dirty="0" err="1" smtClean="0"/>
              <a:t>kvalifikacija</a:t>
            </a:r>
            <a:r>
              <a:rPr lang="en-US" dirty="0" smtClean="0"/>
              <a:t>)</a:t>
            </a:r>
            <a:endParaRPr lang="lt-LT" dirty="0" smtClean="0"/>
          </a:p>
          <a:p>
            <a:pPr marL="457200" lvl="1" indent="0">
              <a:buNone/>
            </a:pPr>
            <a:endParaRPr lang="lt-LT" dirty="0"/>
          </a:p>
          <a:p>
            <a:pPr marL="0" indent="0">
              <a:buNone/>
            </a:pPr>
            <a:endParaRPr lang="lt-LT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594" y="452718"/>
            <a:ext cx="446875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91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UŽDAVINIAI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lt-LT" dirty="0" smtClean="0"/>
              <a:t>2025 </a:t>
            </a:r>
            <a:r>
              <a:rPr lang="lt-LT" dirty="0"/>
              <a:t>U17 EUROPOS ČEMPIONATAS</a:t>
            </a:r>
          </a:p>
          <a:p>
            <a:pPr lvl="1"/>
            <a:r>
              <a:rPr lang="lt-LT" dirty="0"/>
              <a:t>Komanda </a:t>
            </a:r>
            <a:r>
              <a:rPr lang="lt-LT" dirty="0" smtClean="0"/>
              <a:t>Vienetas</a:t>
            </a:r>
            <a:r>
              <a:rPr lang="en-US" dirty="0" smtClean="0"/>
              <a:t> TOP16</a:t>
            </a:r>
            <a:r>
              <a:rPr lang="lt-LT" dirty="0" smtClean="0"/>
              <a:t> </a:t>
            </a:r>
            <a:r>
              <a:rPr lang="lt-LT" dirty="0"/>
              <a:t>/ Dvejetas </a:t>
            </a:r>
            <a:r>
              <a:rPr lang="en-US" dirty="0" smtClean="0"/>
              <a:t>TOP8</a:t>
            </a:r>
            <a:r>
              <a:rPr lang="lt-LT" dirty="0" smtClean="0"/>
              <a:t> </a:t>
            </a:r>
            <a:r>
              <a:rPr lang="lt-LT" dirty="0"/>
              <a:t>/ Mišrus </a:t>
            </a:r>
            <a:r>
              <a:rPr lang="en-US" dirty="0" smtClean="0"/>
              <a:t>TOP8</a:t>
            </a:r>
            <a:r>
              <a:rPr lang="lt-LT" dirty="0" smtClean="0"/>
              <a:t> </a:t>
            </a:r>
            <a:endParaRPr lang="lt-LT" dirty="0"/>
          </a:p>
          <a:p>
            <a:r>
              <a:rPr lang="lt-LT" dirty="0" smtClean="0"/>
              <a:t>2025 </a:t>
            </a:r>
            <a:r>
              <a:rPr lang="lt-LT" dirty="0"/>
              <a:t>BWF U19 ČEMPIONATAS</a:t>
            </a:r>
          </a:p>
          <a:p>
            <a:pPr lvl="1"/>
            <a:r>
              <a:rPr lang="lt-LT" dirty="0"/>
              <a:t>Komanda Vienetas </a:t>
            </a:r>
            <a:r>
              <a:rPr lang="lt-LT" dirty="0" smtClean="0"/>
              <a:t> </a:t>
            </a:r>
            <a:r>
              <a:rPr lang="lt-LT" dirty="0"/>
              <a:t>/ Dvejetas </a:t>
            </a:r>
            <a:r>
              <a:rPr lang="lt-LT" dirty="0" smtClean="0"/>
              <a:t> </a:t>
            </a:r>
            <a:r>
              <a:rPr lang="lt-LT" dirty="0"/>
              <a:t>/ Mišrus </a:t>
            </a:r>
            <a:r>
              <a:rPr lang="en-US" dirty="0" smtClean="0"/>
              <a:t>½ </a:t>
            </a:r>
            <a:r>
              <a:rPr lang="en-US" dirty="0" err="1" smtClean="0"/>
              <a:t>ratai</a:t>
            </a:r>
            <a:r>
              <a:rPr lang="lt-LT" dirty="0" smtClean="0"/>
              <a:t> </a:t>
            </a:r>
            <a:endParaRPr lang="lt-LT" dirty="0" smtClean="0"/>
          </a:p>
          <a:p>
            <a:r>
              <a:rPr lang="lt-LT" dirty="0"/>
              <a:t>2025 </a:t>
            </a:r>
            <a:r>
              <a:rPr lang="lt-LT" dirty="0" smtClean="0"/>
              <a:t>BE Q ČEMPIONATAS</a:t>
            </a:r>
            <a:endParaRPr lang="lt-LT" dirty="0"/>
          </a:p>
          <a:p>
            <a:pPr lvl="1"/>
            <a:r>
              <a:rPr lang="lt-LT" dirty="0"/>
              <a:t>Komanda </a:t>
            </a:r>
            <a:r>
              <a:rPr lang="lt-LT" dirty="0" smtClean="0"/>
              <a:t> </a:t>
            </a:r>
            <a:r>
              <a:rPr lang="en-US" dirty="0" err="1" smtClean="0"/>
              <a:t>kvalifikacija</a:t>
            </a:r>
            <a:endParaRPr lang="lt-LT" dirty="0"/>
          </a:p>
          <a:p>
            <a:pPr marL="457200" lvl="1" indent="0">
              <a:buNone/>
            </a:pPr>
            <a:endParaRPr lang="lt-LT" dirty="0" smtClean="0"/>
          </a:p>
          <a:p>
            <a:r>
              <a:rPr lang="lt-LT" dirty="0" smtClean="0"/>
              <a:t>2026 U15 EUROPOS ČEMPIONATAS</a:t>
            </a:r>
          </a:p>
          <a:p>
            <a:r>
              <a:rPr lang="lt-LT" dirty="0" smtClean="0"/>
              <a:t>2026 U19 </a:t>
            </a:r>
            <a:r>
              <a:rPr lang="lt-LT" dirty="0"/>
              <a:t>EUROPOS ČEMPIONATUI </a:t>
            </a:r>
          </a:p>
          <a:p>
            <a:pPr lvl="1"/>
            <a:r>
              <a:rPr lang="lt-LT" dirty="0"/>
              <a:t>Komanda Vienetas </a:t>
            </a:r>
            <a:r>
              <a:rPr lang="en-US" dirty="0" smtClean="0"/>
              <a:t>TOP16</a:t>
            </a:r>
            <a:r>
              <a:rPr lang="lt-LT" dirty="0" smtClean="0"/>
              <a:t> </a:t>
            </a:r>
            <a:r>
              <a:rPr lang="lt-LT" dirty="0"/>
              <a:t>/ Dvejetas </a:t>
            </a:r>
            <a:r>
              <a:rPr lang="en-US" dirty="0" smtClean="0"/>
              <a:t>TOP8</a:t>
            </a:r>
            <a:r>
              <a:rPr lang="lt-LT" dirty="0" smtClean="0"/>
              <a:t> </a:t>
            </a:r>
            <a:r>
              <a:rPr lang="lt-LT" dirty="0"/>
              <a:t>/ Mišrus </a:t>
            </a:r>
            <a:r>
              <a:rPr lang="en-US" dirty="0" smtClean="0"/>
              <a:t>TOP16</a:t>
            </a:r>
            <a:endParaRPr lang="lt-LT" dirty="0"/>
          </a:p>
          <a:p>
            <a:r>
              <a:rPr lang="lt-LT" dirty="0" smtClean="0"/>
              <a:t>2026 </a:t>
            </a:r>
            <a:r>
              <a:rPr lang="lt-LT" dirty="0"/>
              <a:t>BWF U19 ČEMPIONATAS</a:t>
            </a:r>
          </a:p>
          <a:p>
            <a:pPr lvl="1"/>
            <a:r>
              <a:rPr lang="lt-LT" dirty="0"/>
              <a:t>Komanda Vienetas </a:t>
            </a:r>
            <a:r>
              <a:rPr lang="lt-LT" dirty="0" smtClean="0"/>
              <a:t>/ </a:t>
            </a:r>
            <a:r>
              <a:rPr lang="lt-LT" dirty="0"/>
              <a:t>Dvejetas </a:t>
            </a:r>
            <a:r>
              <a:rPr lang="lt-LT" dirty="0" smtClean="0"/>
              <a:t>/ Mišrus</a:t>
            </a:r>
            <a:r>
              <a:rPr lang="en-US" dirty="0"/>
              <a:t> ½ </a:t>
            </a:r>
            <a:r>
              <a:rPr lang="en-US" dirty="0" err="1"/>
              <a:t>ratai</a:t>
            </a:r>
            <a:r>
              <a:rPr lang="lt-LT" dirty="0"/>
              <a:t> </a:t>
            </a:r>
            <a:endParaRPr lang="lt-LT" dirty="0"/>
          </a:p>
          <a:p>
            <a:r>
              <a:rPr lang="lt-LT" dirty="0" smtClean="0"/>
              <a:t>2026 </a:t>
            </a:r>
            <a:r>
              <a:rPr lang="lt-LT" dirty="0"/>
              <a:t>EUROPOS SUAUGUSIŲ ČEMPIONATUS</a:t>
            </a:r>
          </a:p>
          <a:p>
            <a:pPr lvl="1"/>
            <a:r>
              <a:rPr lang="lt-LT" dirty="0"/>
              <a:t>Komanda Vienetas </a:t>
            </a:r>
            <a:r>
              <a:rPr lang="lt-LT" dirty="0" smtClean="0"/>
              <a:t>/ </a:t>
            </a:r>
            <a:r>
              <a:rPr lang="lt-LT" dirty="0"/>
              <a:t>Dvejetas </a:t>
            </a:r>
            <a:r>
              <a:rPr lang="lt-LT" dirty="0" smtClean="0"/>
              <a:t>/ </a:t>
            </a:r>
            <a:r>
              <a:rPr lang="lt-LT" dirty="0"/>
              <a:t>Mišrus </a:t>
            </a:r>
            <a:r>
              <a:rPr lang="en-US" dirty="0" smtClean="0"/>
              <a:t> </a:t>
            </a:r>
            <a:r>
              <a:rPr lang="en-US" dirty="0" err="1" smtClean="0"/>
              <a:t>kvalifikacija</a:t>
            </a:r>
            <a:endParaRPr lang="lt-LT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594" y="452718"/>
            <a:ext cx="446875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02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127878" cy="966779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lt-LT" b="1" dirty="0" smtClean="0"/>
              <a:t>KPI (</a:t>
            </a:r>
            <a:r>
              <a:rPr lang="lt-LT" b="1" dirty="0" err="1" smtClean="0"/>
              <a:t>Key</a:t>
            </a:r>
            <a:r>
              <a:rPr lang="lt-LT" b="1" dirty="0" smtClean="0"/>
              <a:t> </a:t>
            </a:r>
            <a:r>
              <a:rPr lang="lt-LT" b="1" dirty="0" err="1" smtClean="0"/>
              <a:t>Performance</a:t>
            </a:r>
            <a:r>
              <a:rPr lang="lt-LT" b="1" dirty="0" smtClean="0"/>
              <a:t> </a:t>
            </a:r>
            <a:r>
              <a:rPr lang="lt-LT" b="1" dirty="0" err="1" smtClean="0"/>
              <a:t>Indicators</a:t>
            </a:r>
            <a:r>
              <a:rPr lang="lt-LT" b="1" dirty="0" smtClean="0"/>
              <a:t>)</a:t>
            </a:r>
            <a:endParaRPr lang="lt-L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9438" y="2725783"/>
            <a:ext cx="8946541" cy="3513908"/>
          </a:xfrm>
        </p:spPr>
        <p:txBody>
          <a:bodyPr/>
          <a:lstStyle/>
          <a:p>
            <a:r>
              <a:rPr lang="lt-LT" b="1" dirty="0"/>
              <a:t>Aplenktų žaidėjų skaičius </a:t>
            </a:r>
            <a:r>
              <a:rPr lang="lt-LT" b="1" dirty="0" smtClean="0"/>
              <a:t>įskaitiniuose čempionatuose/turnyruose</a:t>
            </a:r>
          </a:p>
          <a:p>
            <a:r>
              <a:rPr lang="lt-LT" b="1" dirty="0" smtClean="0"/>
              <a:t>BWF </a:t>
            </a:r>
            <a:r>
              <a:rPr lang="lt-LT" b="1" dirty="0"/>
              <a:t>reitingas</a:t>
            </a:r>
            <a:endParaRPr lang="lt-L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491" y="1526579"/>
            <a:ext cx="446875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15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PRIEMONĖS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278660"/>
            <a:ext cx="8946541" cy="4969740"/>
          </a:xfrm>
        </p:spPr>
        <p:txBody>
          <a:bodyPr>
            <a:normAutofit fontScale="40000" lnSpcReduction="20000"/>
          </a:bodyPr>
          <a:lstStyle/>
          <a:p>
            <a:r>
              <a:rPr lang="lt-LT" b="1" dirty="0" smtClean="0"/>
              <a:t>FOKUSAS Į SPECIALIZACIJĄ</a:t>
            </a:r>
          </a:p>
          <a:p>
            <a:pPr lvl="1"/>
            <a:r>
              <a:rPr lang="lt-LT" dirty="0" smtClean="0"/>
              <a:t>RUOŠTI DVEJETUS, MIŠRIUS DVEJETUS, VIENETUS</a:t>
            </a:r>
          </a:p>
          <a:p>
            <a:pPr lvl="1"/>
            <a:r>
              <a:rPr lang="lt-LT" dirty="0" smtClean="0"/>
              <a:t>LBF TURNYRUOSE DVEJETAI ŽAIDŽIA KARTU</a:t>
            </a:r>
          </a:p>
          <a:p>
            <a:r>
              <a:rPr lang="lt-LT" b="1" dirty="0" smtClean="0"/>
              <a:t>DEVELOPMENT PROGRAMA 2023 m. (</a:t>
            </a:r>
            <a:r>
              <a:rPr lang="lt-LT" b="1" dirty="0" err="1" smtClean="0"/>
              <a:t>D.Pakšys</a:t>
            </a:r>
            <a:r>
              <a:rPr lang="en-US" b="1" dirty="0" smtClean="0"/>
              <a:t>/</a:t>
            </a:r>
            <a:r>
              <a:rPr lang="lt-LT" b="1" dirty="0" err="1" smtClean="0"/>
              <a:t>V.Paulauskaitė</a:t>
            </a:r>
            <a:r>
              <a:rPr lang="lt-LT" b="1" dirty="0" smtClean="0"/>
              <a:t>) (Danielius/Jonas)</a:t>
            </a:r>
          </a:p>
          <a:p>
            <a:r>
              <a:rPr lang="lt-LT" b="1" dirty="0"/>
              <a:t>DEVELOPMENT PROGRAMA 2023 m. </a:t>
            </a:r>
            <a:r>
              <a:rPr lang="lt-LT" b="1" dirty="0" smtClean="0"/>
              <a:t>(Jorūnė/Jogailė BE atrinktos)</a:t>
            </a:r>
            <a:endParaRPr lang="lt-LT" b="1" dirty="0" smtClean="0"/>
          </a:p>
          <a:p>
            <a:r>
              <a:rPr lang="lt-LT" b="1" dirty="0" smtClean="0"/>
              <a:t>DEVELOPMENT PROGRAMA 2024 m. (</a:t>
            </a:r>
            <a:r>
              <a:rPr lang="lt-LT" b="1" dirty="0" err="1" smtClean="0"/>
              <a:t>R.Lesinskas</a:t>
            </a:r>
            <a:r>
              <a:rPr lang="lt-LT" b="1" dirty="0" smtClean="0"/>
              <a:t>, </a:t>
            </a:r>
            <a:r>
              <a:rPr lang="lt-LT" b="1" dirty="0" err="1" smtClean="0"/>
              <a:t>N.Tenikaitis</a:t>
            </a:r>
            <a:r>
              <a:rPr lang="lt-LT" b="1" dirty="0" smtClean="0"/>
              <a:t>, </a:t>
            </a:r>
            <a:r>
              <a:rPr lang="lt-LT" b="1" dirty="0" err="1" smtClean="0"/>
              <a:t>J.Šalnaitė</a:t>
            </a:r>
            <a:r>
              <a:rPr lang="lt-LT" b="1" dirty="0" smtClean="0"/>
              <a:t>, </a:t>
            </a:r>
            <a:r>
              <a:rPr lang="lt-LT" b="1" dirty="0" err="1" smtClean="0"/>
              <a:t>J.Kava</a:t>
            </a:r>
            <a:r>
              <a:rPr lang="lt-LT" b="1" dirty="0" err="1" smtClean="0"/>
              <a:t>iauskaitė</a:t>
            </a:r>
            <a:r>
              <a:rPr lang="lt-LT" b="1" dirty="0" smtClean="0"/>
              <a:t>)</a:t>
            </a:r>
            <a:endParaRPr lang="lt-LT" b="1" dirty="0" smtClean="0"/>
          </a:p>
          <a:p>
            <a:r>
              <a:rPr lang="lt-LT" b="1" dirty="0" smtClean="0"/>
              <a:t>DEVELOPMENT PROGRAMA 2025 m. (</a:t>
            </a:r>
            <a:r>
              <a:rPr lang="lt-LT" b="1" dirty="0" err="1" smtClean="0"/>
              <a:t>D.Tankevič</a:t>
            </a:r>
            <a:r>
              <a:rPr lang="lt-LT" b="1" dirty="0" smtClean="0"/>
              <a:t>)</a:t>
            </a:r>
            <a:endParaRPr lang="lt-LT" b="1" dirty="0" smtClean="0"/>
          </a:p>
          <a:p>
            <a:r>
              <a:rPr lang="lt-LT" b="1" dirty="0" smtClean="0"/>
              <a:t>FOKUSAS Į SPARINGĄ</a:t>
            </a:r>
          </a:p>
          <a:p>
            <a:pPr lvl="1"/>
            <a:r>
              <a:rPr lang="lt-LT" dirty="0" smtClean="0"/>
              <a:t>DABARTINĖ SUAUGUSIŲ RINKTINĖ, KARTĄ PER MĖN. SPARINGAS DABARTINEI U17 RINKTINEI</a:t>
            </a:r>
          </a:p>
          <a:p>
            <a:pPr lvl="1"/>
            <a:r>
              <a:rPr lang="lt-LT" dirty="0" smtClean="0"/>
              <a:t>KVIESTI ŽAIDĖJUS, KLUBUS</a:t>
            </a:r>
          </a:p>
          <a:p>
            <a:r>
              <a:rPr lang="lt-LT" b="1" dirty="0" smtClean="0"/>
              <a:t>LBF A TAURIŲ METU ORGANIZUOTI 1 DIENOS SPARINGĄ</a:t>
            </a:r>
          </a:p>
          <a:p>
            <a:pPr lvl="1"/>
            <a:r>
              <a:rPr lang="lt-LT" dirty="0" smtClean="0"/>
              <a:t>KVIESTINIAMS RINKTINĖMS NARIAMS</a:t>
            </a:r>
          </a:p>
          <a:p>
            <a:r>
              <a:rPr lang="lt-LT" b="1" dirty="0" smtClean="0"/>
              <a:t>STOVYKLOS </a:t>
            </a:r>
          </a:p>
          <a:p>
            <a:pPr lvl="1"/>
            <a:r>
              <a:rPr lang="lt-LT" dirty="0" smtClean="0"/>
              <a:t>U17/U19/SUAUG</a:t>
            </a:r>
            <a:endParaRPr lang="lt-LT" dirty="0"/>
          </a:p>
          <a:p>
            <a:pPr lvl="1"/>
            <a:r>
              <a:rPr lang="lt-LT" dirty="0"/>
              <a:t>KVIESTI TARPTAUTINIUS EKSPERTUS</a:t>
            </a:r>
          </a:p>
          <a:p>
            <a:pPr lvl="1"/>
            <a:r>
              <a:rPr lang="lt-LT" dirty="0"/>
              <a:t>KVIESTI KITŲ ŠALIŲ </a:t>
            </a:r>
            <a:r>
              <a:rPr lang="lt-LT" dirty="0" smtClean="0"/>
              <a:t>RINKTINES</a:t>
            </a:r>
            <a:endParaRPr lang="lt-LT" b="1" dirty="0" smtClean="0"/>
          </a:p>
          <a:p>
            <a:r>
              <a:rPr lang="lt-LT" b="1" dirty="0" smtClean="0"/>
              <a:t>KLUBŲ SKATINIMAS</a:t>
            </a:r>
          </a:p>
          <a:p>
            <a:pPr lvl="1"/>
            <a:r>
              <a:rPr lang="lt-LT" dirty="0" smtClean="0"/>
              <a:t>UŽ U17 PARUOŠTĄ RINTINĖS ŽAIDĖJĄ</a:t>
            </a:r>
          </a:p>
          <a:p>
            <a:r>
              <a:rPr lang="lt-LT" b="1" dirty="0" smtClean="0"/>
              <a:t>ŽAIDĖJŲ IR TRENERIO </a:t>
            </a:r>
            <a:r>
              <a:rPr lang="lt-LT" b="1" dirty="0"/>
              <a:t>SKATINIMAS</a:t>
            </a:r>
          </a:p>
          <a:p>
            <a:pPr lvl="1"/>
            <a:r>
              <a:rPr lang="lt-LT" dirty="0" smtClean="0"/>
              <a:t>DUODAMA STIPENDIJA, PATEKUS BADMINTONO EUROPE ČEMPIONATĄ</a:t>
            </a:r>
          </a:p>
          <a:p>
            <a:pPr lvl="1"/>
            <a:r>
              <a:rPr lang="lt-LT" dirty="0" smtClean="0"/>
              <a:t>VIENKARTINĖS PREMIJOS UŽ ATNEŠTUS AUKŠTO SPORTINIO MEISTRIŠKUMO TAŠKUS</a:t>
            </a:r>
          </a:p>
          <a:p>
            <a:pPr marL="457200" lvl="1" indent="0">
              <a:buNone/>
            </a:pPr>
            <a:endParaRPr lang="lt-LT" dirty="0"/>
          </a:p>
          <a:p>
            <a:pPr marL="457200" lvl="1" indent="0">
              <a:buNone/>
            </a:pPr>
            <a:endParaRPr lang="lt-LT" b="1" dirty="0"/>
          </a:p>
          <a:p>
            <a:endParaRPr lang="lt-LT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782" y="1278659"/>
            <a:ext cx="446875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PAPILDOMOS PRIEMONĖS FINANSUOJAMOS LBF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b="1" dirty="0"/>
              <a:t>SUKURTI/INICIJUOTI </a:t>
            </a:r>
            <a:r>
              <a:rPr lang="lt-LT" dirty="0"/>
              <a:t>„DEVELOPMENT“ PROGRAMĄ JAUNIMUI (U13/U15</a:t>
            </a:r>
            <a:r>
              <a:rPr lang="lt-LT" dirty="0" smtClean="0"/>
              <a:t>). FINANSUOJAMA LBF.</a:t>
            </a:r>
            <a:endParaRPr lang="lt-LT" dirty="0"/>
          </a:p>
          <a:p>
            <a:pPr marL="0" indent="0">
              <a:buNone/>
            </a:pPr>
            <a:endParaRPr lang="lt-L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3200" y="1178824"/>
            <a:ext cx="446875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7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DVEJETAI IR MIŠRŪS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Dvej</a:t>
            </a:r>
            <a:r>
              <a:rPr lang="lt-LT" dirty="0" smtClean="0"/>
              <a:t>etų įtraukimas į rinktines atskira tvarka nepriklausomai nuo vienetų reitingo</a:t>
            </a:r>
          </a:p>
          <a:p>
            <a:r>
              <a:rPr lang="lt-LT" dirty="0" smtClean="0"/>
              <a:t>Dvejetai formuojami ir ruošiami visą sezoną</a:t>
            </a:r>
          </a:p>
          <a:p>
            <a:r>
              <a:rPr lang="lt-LT" dirty="0" smtClean="0"/>
              <a:t>Dvejetų ruošimą tvirtina Trenerių Tarybą, o vykdo klubai. Rinktinės treneris koordinuoja pasiruošimo etapus.</a:t>
            </a:r>
          </a:p>
          <a:p>
            <a:r>
              <a:rPr lang="lt-LT" dirty="0" smtClean="0"/>
              <a:t>Nauji dvejetai sudaromi sezono pradžioje, o liepos mėn. </a:t>
            </a:r>
            <a:r>
              <a:rPr lang="lt-LT" dirty="0" err="1" smtClean="0"/>
              <a:t>peržiurimi</a:t>
            </a:r>
            <a:r>
              <a:rPr lang="lt-LT" dirty="0" smtClean="0"/>
              <a:t> rezultatai.</a:t>
            </a:r>
            <a:endParaRPr lang="lt-L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782" y="1278659"/>
            <a:ext cx="446875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9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284</TotalTime>
  <Words>544</Words>
  <Application>Microsoft Office PowerPoint</Application>
  <PresentationFormat>Widescreen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Ion</vt:lpstr>
      <vt:lpstr>LBF PROGRAMA 2023-2026 m.</vt:lpstr>
      <vt:lpstr>DABARTINĖ SITUACIJA</vt:lpstr>
      <vt:lpstr>TIKSLAS 2023-2026</vt:lpstr>
      <vt:lpstr>UŽDAVINIAI</vt:lpstr>
      <vt:lpstr>UŽDAVINIAI</vt:lpstr>
      <vt:lpstr>KPI (Key Performance Indicators)</vt:lpstr>
      <vt:lpstr>PRIEMONĖS</vt:lpstr>
      <vt:lpstr>PAPILDOMOS PRIEMONĖS FINANSUOJAMOS LBF</vt:lpstr>
      <vt:lpstr>DVEJETAI IR MIŠRŪS</vt:lpstr>
      <vt:lpstr>U17 rinktinės, perėjimas į suaugusių</vt:lpstr>
      <vt:lpstr>ĮSKAITINIAI TAŠKAI FINANSAVIMUI</vt:lpstr>
      <vt:lpstr>LBF TAŠKAI FINANSAVIMUI (JAUNIMAS)</vt:lpstr>
      <vt:lpstr>2026 Europos suaugusių čempionatas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LBF PROGRAMA 2023-2026 m.</dc:title>
  <dc:creator>KAVALIAUSKAS Ramunas</dc:creator>
  <cp:lastModifiedBy>KAVALIAUSKAS Ramunas</cp:lastModifiedBy>
  <cp:revision>24</cp:revision>
  <dcterms:created xsi:type="dcterms:W3CDTF">2022-12-11T14:51:50Z</dcterms:created>
  <dcterms:modified xsi:type="dcterms:W3CDTF">2022-12-13T14:43:29Z</dcterms:modified>
</cp:coreProperties>
</file>